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r:id="rId30" roundtripDataSignature="AMtx7miXtZSPDe42603tsjmUcw34HhM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713797-FADF-4F94-862E-1D57B1E9190D}">
  <a:tblStyle styleId="{AC713797-FADF-4F94-862E-1D57B1E9190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0.png"/><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3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3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{AC713797-FADF-4F94-862E-1D57B1E9190D}</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1.Registration and Login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 Browsing Products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3. Adding Items to Cart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4. Viewing Cart and Editing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5. Checkout Process.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6. Payment and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7. Order Processing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8. Delivery Preparation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9. Delivery Tracking10. Delivery to User's Doorstep</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11. Payment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12. Feedback and Reviews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13. Account Management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14. Customer Support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15. Promotions and Special Offers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a:t>
            </a:r>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4017355" y="1791516"/>
            <a:ext cx="2722200" cy="7389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https://github.com/Bharathicr7/NM_CD1_13_Task2-Front-end-/tree/main</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